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5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C00"/>
    <a:srgbClr val="1E64FF"/>
    <a:srgbClr val="1E9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>
      <p:cViewPr>
        <p:scale>
          <a:sx n="114" d="100"/>
          <a:sy n="114" d="100"/>
        </p:scale>
        <p:origin x="14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10.png>
</file>

<file path=ppt/media/image1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B76DB31-9719-2642-AF7A-9C291F1A3EE5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JP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JP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3B85B0-7FA2-614C-8A06-EC3BC1598934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272668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JP" dirty="0"/>
              <a:t>ユビキタス：</a:t>
            </a:r>
            <a:r>
              <a:rPr lang="ja-JP" altLang="en-US" b="0" i="0">
                <a:solidFill>
                  <a:srgbClr val="1F1F1F"/>
                </a:solidFill>
                <a:effectLst/>
                <a:latin typeface="Arial" panose="020B0604020202020204" pitchFamily="34" charset="0"/>
              </a:rPr>
              <a:t>使いたいときに場所を選ばずに利用できることなどを表す用語</a:t>
            </a:r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2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3515279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3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862499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5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76282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JP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3B85B0-7FA2-614C-8A06-EC3BC1598934}" type="slidenum">
              <a:rPr lang="en-JP" smtClean="0"/>
              <a:t>8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174717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50C14-CF95-9858-E05F-728F50CEE3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BCCE3A7-4E52-B573-458E-1FDC5F8954A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0A507A-5BFD-A4C1-E05C-4A6C6C3E6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7611B5-F90C-6B79-EEF4-17EAF0407F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60A71-2721-D7B5-8688-FDBD440F1D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661476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D74129-1092-65C4-3D4D-A9983353FF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65F8F6E-A6A0-1650-D82F-EC146AC79F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063B46-A259-596C-EC2D-B642563F6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BFBAFD-E1CD-5614-AD36-C348DC09BA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8EF56-61A6-7AA8-B147-A1DC5C8CF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8970309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9B7F3E8-79CC-A47E-93DA-B24D04B9E3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F51B08-1FFF-A2E8-ED5A-D04C4EFD3F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4605AF-B154-4AD0-7F8D-877083BFFE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359998-C20C-C65E-4E89-FC62844EA3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2400A6-5633-82FA-CB55-BC02BEACC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0443450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A44349-CA77-A105-D8F9-BD23BDA799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AA2999-1646-5BE7-241B-034BE90A392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15012A-724D-615E-C4A9-2066A09FB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A5A107-2B85-3466-A066-ECF3F4B55B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B81A6C-3931-AD54-1094-AC47B1BF3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53127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1300D-1D90-78B2-B46E-D0DBF2A357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1FAD67-D7E4-E55F-9B10-527B622D4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001940-9BAC-7002-A425-6A9A0D5A6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E0E96E5-46D0-A24B-DA2C-D300327B1F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D1C6B-51E2-5AAE-CCAA-4AE3B46EA3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408315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9C811-F89A-41AB-C557-AE57D1ED82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4344FF-B9AE-BD8E-E47B-90D699F260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65511E7-1A01-4BC6-ECBC-5E8C0713B9B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34A8DEF-6AF6-8B6E-5835-31DAFF8F0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5AAF55D-99C7-9D4F-6F6A-05420E34F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B4C971-13B6-A05B-5A44-EA43F7558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103199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84124-C206-DCD6-7ABA-06D2A9D3E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758DB4-7837-FB90-182B-15EE1F7BAE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6EC3C-3958-6DA7-D4E1-7249E2AEAB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DDCE0B0-982C-B778-4C65-98348CAAAA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69502C-749D-01BF-B7EA-DADD45FD1E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6347AB5-42E4-5B98-38A9-0D678A45C6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21A17E3-89AE-A20B-95CA-C601D04B1E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774D4B1-FE24-6472-0CF1-862EEB0A8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33840006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92AF0-383B-2623-17CD-823A2CF6D9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0820128-8308-D97E-206C-D0C43EB0AD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AB1301-8945-D7F9-89C0-30B590A625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6420AA-D6BA-48BA-F96B-17B5653A3B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323230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F41B23-CB84-B8F9-DEC6-D194DEE65A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7F85D4-72A2-AC96-996B-E8B72C523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AC581-FB1A-123E-019D-0E4A697D0A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3751425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D6936B-E400-C4B8-709F-82DECAF989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8B02B6-F356-7496-A9B3-9E63D6469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6AE7C5-CF70-7692-9B0A-930F78815F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8B8EF60-5806-9D1C-8676-DAFED0057D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41AE40-ED07-05CC-CD11-505B52D903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EE52EE-88FC-12DA-2FAA-45C5242E35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8305263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F64872-C25D-85F9-7265-8B9B55ACB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68C1131-25BE-B8D7-BC07-ABDA1FD72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JP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25E9B40-17A5-B725-6AA1-9D47D44160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D1B996-A18B-BECF-D140-A6099ACD2F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36635F1-DD63-D73C-357B-1E3F46252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JP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7FC962-F83E-DC47-57B1-B76D5AEF4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17272258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EAFAD86-838A-8123-9775-F15A758838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JP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4159E8-F802-6748-7363-07AD5725CA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JP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3BCA18-AB6D-5E94-1824-352F43BE53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60220EC-D323-F741-8893-51A45490B323}" type="datetimeFigureOut">
              <a:rPr lang="en-JP" smtClean="0"/>
              <a:t>2025/01/12</a:t>
            </a:fld>
            <a:endParaRPr lang="en-JP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E6BB57-C06F-8196-71DA-694C5F3936D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JP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47900A-2F4B-0678-E46E-DEC96DEE72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8927EA1-5B23-E145-885A-B7ED41F24845}" type="slidenum">
              <a:rPr lang="en-JP" smtClean="0"/>
              <a:t>‹#›</a:t>
            </a:fld>
            <a:endParaRPr lang="en-JP"/>
          </a:p>
        </p:txBody>
      </p:sp>
    </p:spTree>
    <p:extLst>
      <p:ext uri="{BB962C8B-B14F-4D97-AF65-F5344CB8AC3E}">
        <p14:creationId xmlns:p14="http://schemas.microsoft.com/office/powerpoint/2010/main" val="25161975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52097E-5ABB-4D82-CDFA-47A660232E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  <a:cs typeface="ADLaM Display" panose="020F0502020204030204" pitchFamily="34" charset="0"/>
              </a:rPr>
              <a:t>指キータス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643C4D5-E96E-BC75-FCD7-C37E2846F54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JP" dirty="0"/>
              <a:t>03240282 西原聡吾</a:t>
            </a:r>
          </a:p>
        </p:txBody>
      </p:sp>
    </p:spTree>
    <p:extLst>
      <p:ext uri="{BB962C8B-B14F-4D97-AF65-F5344CB8AC3E}">
        <p14:creationId xmlns:p14="http://schemas.microsoft.com/office/powerpoint/2010/main" val="394560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480E87-19F6-5255-31AD-C7413AC483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指キータスとは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E77926A-4A1D-5654-0BA1-0848EA7FD8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指の動きでキー入力をする</a:t>
            </a:r>
          </a:p>
          <a:p>
            <a:r>
              <a:rPr lang="en-JP" dirty="0"/>
              <a:t>ユビキタス × 指キー</a:t>
            </a:r>
          </a:p>
          <a:p>
            <a:pPr marL="0" indent="0">
              <a:buNone/>
            </a:pPr>
            <a:endParaRPr lang="en-JP" dirty="0"/>
          </a:p>
          <a:p>
            <a:endParaRPr lang="en-JP" dirty="0"/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A6FECB81-D52B-0C32-408C-51FE750460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99810" y="2066395"/>
            <a:ext cx="5676412" cy="39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999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3F2E20-2865-B87E-C00C-1F302DC411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指キータスを作る理由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1508BF-5E11-8877-30AC-2FFC3D64C9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これまで入力インタフェースはQWERTY配列のキーボードが圧倒的シェアを誇っていた</a:t>
            </a:r>
          </a:p>
          <a:p>
            <a:r>
              <a:rPr lang="en-JP" dirty="0"/>
              <a:t>DVORAK配列が開発されたが普及せず</a:t>
            </a:r>
          </a:p>
          <a:p>
            <a:r>
              <a:rPr lang="en-JP" dirty="0"/>
              <a:t>スマホが登場してから、フリック入力が普及した</a:t>
            </a:r>
          </a:p>
          <a:p>
            <a:r>
              <a:rPr lang="en-JP" dirty="0"/>
              <a:t>VR黎明期、まだVRに特化した入力方法がない！</a:t>
            </a:r>
          </a:p>
          <a:p>
            <a:r>
              <a:rPr lang="en-JP" dirty="0"/>
              <a:t>HMDを付けると手元が見えないので、指の動きだけで入力できるようになりたい</a:t>
            </a:r>
          </a:p>
          <a:p>
            <a:endParaRPr lang="en-JP" dirty="0"/>
          </a:p>
        </p:txBody>
      </p:sp>
      <p:pic>
        <p:nvPicPr>
          <p:cNvPr id="1026" name="Picture 2" descr="Jim O'Donnell - Quest - Virtual Keyboard">
            <a:extLst>
              <a:ext uri="{FF2B5EF4-FFF2-40B4-BE49-F238E27FC236}">
                <a16:creationId xmlns:a16="http://schemas.microsoft.com/office/drawing/2014/main" id="{7DDC382B-CFA2-15EB-38CF-A14A79AB33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18479" y="4813739"/>
            <a:ext cx="3327590" cy="1866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8A1F2100-9547-01C4-547C-C2A79D96606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6" t="32793" r="6818" b="31776"/>
          <a:stretch/>
        </p:blipFill>
        <p:spPr bwMode="auto">
          <a:xfrm>
            <a:off x="838200" y="5314238"/>
            <a:ext cx="3327591" cy="13660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フリック入力を使ってみよう！スマホで設定する方法や練習のコツを紹介">
            <a:extLst>
              <a:ext uri="{FF2B5EF4-FFF2-40B4-BE49-F238E27FC236}">
                <a16:creationId xmlns:a16="http://schemas.microsoft.com/office/drawing/2014/main" id="{B2F2C394-D880-6809-29FB-781D63665E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78628" y="4994757"/>
            <a:ext cx="1804086" cy="1614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1032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04A8F-E6F6-6EDC-601E-FA01E5008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指キータスの仕組み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B2B13E5D-1E06-042C-5A1D-DBA55AE0A9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右手でキー選択、左手親指で入力</a:t>
            </a:r>
          </a:p>
          <a:p>
            <a:r>
              <a:rPr lang="en-JP" dirty="0"/>
              <a:t>左手でレイヤーを切り替える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75BCE848-38F5-7E4C-EFAC-3561550FDC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981" y="2946439"/>
            <a:ext cx="4970037" cy="323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31016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46D6C2-28DB-FEAE-EC28-B1BF961D8C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デモンストレーション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DB349-D6BD-4E37-3AC0-613D2185BE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入力用アプリ</a:t>
            </a:r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BF312E09-5535-4C12-56BB-3F3726FECC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57794" y="2529173"/>
            <a:ext cx="5676412" cy="3963702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8E4E05-37BD-F30E-9035-F45CD3AE8FF7}"/>
              </a:ext>
            </a:extLst>
          </p:cNvPr>
          <p:cNvSpPr txBox="1"/>
          <p:nvPr/>
        </p:nvSpPr>
        <p:spPr>
          <a:xfrm>
            <a:off x="7648831" y="2008585"/>
            <a:ext cx="41088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JP" dirty="0"/>
              <a:t>時間がないので、これは動画で済ます</a:t>
            </a:r>
          </a:p>
        </p:txBody>
      </p:sp>
    </p:spTree>
    <p:extLst>
      <p:ext uri="{BB962C8B-B14F-4D97-AF65-F5344CB8AC3E}">
        <p14:creationId xmlns:p14="http://schemas.microsoft.com/office/powerpoint/2010/main" val="38726326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指キーにまだ慣れてないので、普通のキーボードタイピングと対戦するのは流石に負ける。。。</a:t>
            </a:r>
          </a:p>
          <a:p>
            <a:r>
              <a:rPr lang="en-JP" dirty="0"/>
              <a:t>Dvorak配列のキーボードと勝負だ！！</a:t>
            </a:r>
          </a:p>
        </p:txBody>
      </p:sp>
      <p:pic>
        <p:nvPicPr>
          <p:cNvPr id="6" name="Picture 5" descr="A keyboard with black squares&#10;&#10;Description automatically generated">
            <a:extLst>
              <a:ext uri="{FF2B5EF4-FFF2-40B4-BE49-F238E27FC236}">
                <a16:creationId xmlns:a16="http://schemas.microsoft.com/office/drawing/2014/main" id="{815A206E-8AC1-1BA4-BACD-3E5A6A8890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3429000"/>
            <a:ext cx="7772400" cy="28063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0621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BE1C1B-C8F8-49C0-0505-EA6AFCE5D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B442AF-BF64-6A39-034E-1D41A087D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対決方法</a:t>
            </a:r>
          </a:p>
          <a:p>
            <a:pPr lvl="1"/>
            <a:r>
              <a:rPr lang="en-JP" dirty="0"/>
              <a:t>超オリジナル自作タイピングゲーム</a:t>
            </a:r>
          </a:p>
          <a:p>
            <a:pPr marL="457200" lvl="1" indent="0">
              <a:buNone/>
            </a:pPr>
            <a:r>
              <a:rPr lang="en-JP" dirty="0"/>
              <a:t>	 「刺身打」</a:t>
            </a:r>
          </a:p>
          <a:p>
            <a:pPr lvl="1"/>
            <a:r>
              <a:rPr lang="en-JP" dirty="0"/>
              <a:t>刺身が流れてくる間にタイピングをするという斬新な発想</a:t>
            </a:r>
          </a:p>
        </p:txBody>
      </p: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01DD62B9-B321-81D5-9FAD-1D4FB24809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125" y="3521567"/>
            <a:ext cx="4255207" cy="2971308"/>
          </a:xfrm>
          <a:prstGeom prst="rect">
            <a:avLst/>
          </a:prstGeom>
        </p:spPr>
      </p:pic>
      <p:pic>
        <p:nvPicPr>
          <p:cNvPr id="7" name="Picture 6" descr="A screenshot of a computer&#10;&#10;Description automatically generated">
            <a:extLst>
              <a:ext uri="{FF2B5EF4-FFF2-40B4-BE49-F238E27FC236}">
                <a16:creationId xmlns:a16="http://schemas.microsoft.com/office/drawing/2014/main" id="{22831A4B-717F-E34A-E37A-04F7C180FF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8673" y="3521567"/>
            <a:ext cx="4255207" cy="2971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207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06521-8BD1-18C8-C8BE-3BB3E608C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JP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キー入力対決！！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728EB4-F584-8CD2-9394-15788DBE1C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JP" dirty="0"/>
              <a:t>特別ゲスト：大場くん</a:t>
            </a:r>
          </a:p>
          <a:p>
            <a:pPr lvl="1"/>
            <a:r>
              <a:rPr lang="en-JP" dirty="0"/>
              <a:t>Dovrak配列を３日間特訓</a:t>
            </a:r>
          </a:p>
          <a:p>
            <a:pPr lvl="1"/>
            <a:r>
              <a:rPr lang="en-JP" dirty="0"/>
              <a:t>毎日１寿司打</a:t>
            </a:r>
          </a:p>
          <a:p>
            <a:pPr lvl="1"/>
            <a:r>
              <a:rPr lang="en-JP" dirty="0"/>
              <a:t>タイピング力に自信あり</a:t>
            </a:r>
          </a:p>
        </p:txBody>
      </p:sp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5CEEE603-6239-BB7E-AE83-0DDF1D2318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2278" t="22945" r="32869" b="30556"/>
          <a:stretch/>
        </p:blipFill>
        <p:spPr>
          <a:xfrm>
            <a:off x="1433385" y="3571103"/>
            <a:ext cx="3503929" cy="292177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D7BF09DC-1D4C-990A-3E55-2CF032F540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6242835" y="1027906"/>
            <a:ext cx="4080882" cy="5441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441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265BB13-8251-C595-295C-65F5CE2CBCB7}"/>
              </a:ext>
            </a:extLst>
          </p:cNvPr>
          <p:cNvSpPr txBox="1"/>
          <p:nvPr/>
        </p:nvSpPr>
        <p:spPr>
          <a:xfrm>
            <a:off x="979450" y="3105834"/>
            <a:ext cx="1023309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JP" sz="3600" dirty="0"/>
              <a:t>このスライドは </a:t>
            </a:r>
            <a:r>
              <a:rPr lang="en-JP" sz="3600" dirty="0">
                <a:latin typeface="Hiragino Kaku Gothic Std W8" panose="020B0800000000000000" pitchFamily="34" charset="-128"/>
                <a:ea typeface="Hiragino Kaku Gothic Std W8" panose="020B0800000000000000" pitchFamily="34" charset="-128"/>
              </a:rPr>
              <a:t>指キータス </a:t>
            </a:r>
            <a:r>
              <a:rPr lang="en-JP" sz="3600" dirty="0"/>
              <a:t>を使って作りました</a:t>
            </a:r>
          </a:p>
        </p:txBody>
      </p:sp>
      <p:pic>
        <p:nvPicPr>
          <p:cNvPr id="5" name="Picture 4" descr="A black background with a cat and qr code&#10;&#10;Description automatically generated">
            <a:extLst>
              <a:ext uri="{FF2B5EF4-FFF2-40B4-BE49-F238E27FC236}">
                <a16:creationId xmlns:a16="http://schemas.microsoft.com/office/drawing/2014/main" id="{168FA10C-DA0A-E2BF-A959-3AE2AA090C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92832" y="4926489"/>
            <a:ext cx="1340936" cy="1340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856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125</TotalTime>
  <Words>136</Words>
  <Application>Microsoft Macintosh PowerPoint</Application>
  <PresentationFormat>Widescreen</PresentationFormat>
  <Paragraphs>36</Paragraphs>
  <Slides>9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Hiragino Kaku Gothic Std W8</vt:lpstr>
      <vt:lpstr>Aptos</vt:lpstr>
      <vt:lpstr>Aptos Display</vt:lpstr>
      <vt:lpstr>Arial</vt:lpstr>
      <vt:lpstr>Office Theme</vt:lpstr>
      <vt:lpstr>指キータス</vt:lpstr>
      <vt:lpstr>指キータスとは</vt:lpstr>
      <vt:lpstr>指キータスを作る理由</vt:lpstr>
      <vt:lpstr>指キータスの仕組み</vt:lpstr>
      <vt:lpstr>デモンストレーション</vt:lpstr>
      <vt:lpstr>キー入力対決！！</vt:lpstr>
      <vt:lpstr>キー入力対決！！</vt:lpstr>
      <vt:lpstr>キー入力対決！！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西原　聡吾</dc:creator>
  <cp:lastModifiedBy>西原　聡吾</cp:lastModifiedBy>
  <cp:revision>4</cp:revision>
  <dcterms:created xsi:type="dcterms:W3CDTF">2025-01-11T14:35:05Z</dcterms:created>
  <dcterms:modified xsi:type="dcterms:W3CDTF">2025-01-12T05:29:21Z</dcterms:modified>
</cp:coreProperties>
</file>

<file path=docProps/thumbnail.jpeg>
</file>